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068960"/>
            <a:ext cx="8458200" cy="1222375"/>
          </a:xfrm>
        </p:spPr>
        <p:txBody>
          <a:bodyPr/>
          <a:lstStyle/>
          <a:p>
            <a:pPr algn="ctr"/>
            <a:r>
              <a:rPr lang="ru-RU" dirty="0" smtClean="0"/>
              <a:t>Акция</a:t>
            </a:r>
            <a:br>
              <a:rPr lang="ru-RU" dirty="0" smtClean="0"/>
            </a:br>
            <a:r>
              <a:rPr lang="ru-RU" dirty="0" smtClean="0"/>
              <a:t> «Сообщи, где торгуют смертью»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052736"/>
            <a:ext cx="8458200" cy="1944216"/>
          </a:xfrm>
        </p:spPr>
        <p:txBody>
          <a:bodyPr>
            <a:noAutofit/>
          </a:bodyPr>
          <a:lstStyle/>
          <a:p>
            <a:pPr algn="ctr"/>
            <a:endParaRPr lang="ru-RU" sz="4000" dirty="0" smtClean="0"/>
          </a:p>
          <a:p>
            <a:pPr algn="ctr"/>
            <a:endParaRPr lang="ru-RU" sz="4000" dirty="0"/>
          </a:p>
          <a:p>
            <a:pPr algn="ctr"/>
            <a:endParaRPr lang="ru-RU" sz="4000" dirty="0" smtClean="0"/>
          </a:p>
          <a:p>
            <a:pPr algn="ctr"/>
            <a:r>
              <a:rPr lang="ru-RU" sz="4000" dirty="0" smtClean="0"/>
              <a:t>МБОУ «</a:t>
            </a:r>
            <a:r>
              <a:rPr lang="ru-RU" sz="4000" dirty="0" err="1" smtClean="0"/>
              <a:t>Степноозерская</a:t>
            </a:r>
            <a:r>
              <a:rPr lang="ru-RU" sz="4000" dirty="0" smtClean="0"/>
              <a:t> ООШ» </a:t>
            </a:r>
            <a:r>
              <a:rPr lang="ru-RU" sz="4000" dirty="0" err="1" smtClean="0"/>
              <a:t>Нурлатского</a:t>
            </a:r>
            <a:r>
              <a:rPr lang="ru-RU" sz="4000" dirty="0" smtClean="0"/>
              <a:t> муниципального</a:t>
            </a:r>
          </a:p>
          <a:p>
            <a:pPr algn="ctr"/>
            <a:r>
              <a:rPr lang="ru-RU" sz="4000" dirty="0" smtClean="0"/>
              <a:t> района РТ</a:t>
            </a:r>
            <a:endParaRPr lang="ru-RU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1187624" y="4797152"/>
            <a:ext cx="77132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/>
              <a:t>«СМС дети «Улыбка»</a:t>
            </a:r>
          </a:p>
          <a:p>
            <a:r>
              <a:rPr lang="ru-RU" sz="2800" b="1" dirty="0" smtClean="0"/>
              <a:t>Руководитель: </a:t>
            </a:r>
            <a:r>
              <a:rPr lang="ru-RU" sz="2800" b="1" dirty="0" err="1" smtClean="0"/>
              <a:t>Халиуллина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Рамзия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Самигулловна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855938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Сообщи, где торгуют смертью</a:t>
            </a:r>
            <a:endParaRPr lang="ru-RU" dirty="0"/>
          </a:p>
        </p:txBody>
      </p:sp>
      <p:pic>
        <p:nvPicPr>
          <p:cNvPr id="1026" name="Picture 2" descr="C:\Users\РАМЗИЯ\Desktop\айфон\IMG_148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4014799" cy="338437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РАМЗИЯ\Desktop\айфон\IMG_147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1268760"/>
            <a:ext cx="3471032" cy="511256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302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Сообщи, где торгуют смертью</a:t>
            </a:r>
            <a:endParaRPr lang="ru-RU" dirty="0"/>
          </a:p>
        </p:txBody>
      </p:sp>
      <p:pic>
        <p:nvPicPr>
          <p:cNvPr id="2050" name="Picture 2" descr="C:\Users\РАМЗИЯ\Desktop\айфон\IMG_147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1556792"/>
            <a:ext cx="3672408" cy="489654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4615072" cy="357256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12576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29</TotalTime>
  <Words>32</Words>
  <Application>Microsoft Office PowerPoint</Application>
  <PresentationFormat>Экран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Трек</vt:lpstr>
      <vt:lpstr>Акция  «Сообщи, где торгуют смертью»</vt:lpstr>
      <vt:lpstr>Сообщи, где торгуют смертью</vt:lpstr>
      <vt:lpstr>Сообщи, где торгуют смертью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Акция  «Сообщи, где торгуют смертью»</dc:title>
  <dc:creator>РАМЗИЯ</dc:creator>
  <cp:lastModifiedBy>РАМЗИЯ</cp:lastModifiedBy>
  <cp:revision>3</cp:revision>
  <dcterms:created xsi:type="dcterms:W3CDTF">2018-03-21T06:54:29Z</dcterms:created>
  <dcterms:modified xsi:type="dcterms:W3CDTF">2018-03-21T07:34:54Z</dcterms:modified>
</cp:coreProperties>
</file>